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2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0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7F192-8006-449E-A60B-8D2E604D8617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6F335-73EE-400A-9B6C-6DC08AE6E8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ADBFCEF-E93D-42F3-8D07-95A6AAEFAC01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3DD6BEA-5512-4C96-B8A2-65C556711C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562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FCEF-E93D-42F3-8D07-95A6AAEFAC01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6BEA-5512-4C96-B8A2-65C556711C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394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ADBFCEF-E93D-42F3-8D07-95A6AAEFAC01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3DD6BEA-5512-4C96-B8A2-65C556711C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9817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ADBFCEF-E93D-42F3-8D07-95A6AAEFAC01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3DD6BEA-5512-4C96-B8A2-65C556711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68421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ADBFCEF-E93D-42F3-8D07-95A6AAEFAC01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3DD6BEA-5512-4C96-B8A2-65C556711C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0256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FCEF-E93D-42F3-8D07-95A6AAEFAC01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6BEA-5512-4C96-B8A2-65C556711C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4247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FCEF-E93D-42F3-8D07-95A6AAEFAC01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6BEA-5512-4C96-B8A2-65C556711C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4364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FCEF-E93D-42F3-8D07-95A6AAEFAC01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6BEA-5512-4C96-B8A2-65C556711C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8144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ADBFCEF-E93D-42F3-8D07-95A6AAEFAC01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3DD6BEA-5512-4C96-B8A2-65C556711C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657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FCEF-E93D-42F3-8D07-95A6AAEFAC01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6BEA-5512-4C96-B8A2-65C556711C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306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ADBFCEF-E93D-42F3-8D07-95A6AAEFAC01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3DD6BEA-5512-4C96-B8A2-65C556711C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868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FCEF-E93D-42F3-8D07-95A6AAEFAC01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6BEA-5512-4C96-B8A2-65C556711C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23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FCEF-E93D-42F3-8D07-95A6AAEFAC01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6BEA-5512-4C96-B8A2-65C556711C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784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FCEF-E93D-42F3-8D07-95A6AAEFAC01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6BEA-5512-4C96-B8A2-65C556711C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433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FCEF-E93D-42F3-8D07-95A6AAEFAC01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6BEA-5512-4C96-B8A2-65C556711C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503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FCEF-E93D-42F3-8D07-95A6AAEFAC01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6BEA-5512-4C96-B8A2-65C556711C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100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FCEF-E93D-42F3-8D07-95A6AAEFAC01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6BEA-5512-4C96-B8A2-65C556711C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901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BFCEF-E93D-42F3-8D07-95A6AAEFAC01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D6BEA-5512-4C96-B8A2-65C556711C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5097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Christianity: An Intro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85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Christianity: 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65450"/>
            <a:ext cx="10820400" cy="4249637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Grew naturally out of </a:t>
            </a:r>
            <a:r>
              <a:rPr lang="en-US" sz="3600" u="sng" dirty="0" smtClean="0"/>
              <a:t>Judaism</a:t>
            </a:r>
            <a:r>
              <a:rPr lang="en-US" sz="3600" dirty="0" smtClean="0"/>
              <a:t> </a:t>
            </a:r>
            <a:r>
              <a:rPr lang="en-US" sz="3600" dirty="0" smtClean="0"/>
              <a:t>in Palestine (Israel)</a:t>
            </a:r>
          </a:p>
          <a:p>
            <a:endParaRPr lang="en-US" sz="3600" dirty="0" smtClean="0"/>
          </a:p>
          <a:p>
            <a:r>
              <a:rPr lang="en-US" sz="3600" u="sng" dirty="0" smtClean="0"/>
              <a:t>Jesus</a:t>
            </a:r>
            <a:r>
              <a:rPr lang="en-US" sz="3600" dirty="0" smtClean="0"/>
              <a:t> is the </a:t>
            </a:r>
            <a:r>
              <a:rPr lang="en-US" sz="3600" dirty="0" smtClean="0"/>
              <a:t>difference between Judaism and Christianity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Christians believe Jesus is the “</a:t>
            </a:r>
            <a:r>
              <a:rPr lang="en-US" sz="3600" u="sng" dirty="0" smtClean="0"/>
              <a:t>Messiah</a:t>
            </a:r>
            <a:r>
              <a:rPr lang="en-US" sz="3600" dirty="0" smtClean="0"/>
              <a:t>” (The Anointed One / Savior)</a:t>
            </a:r>
          </a:p>
          <a:p>
            <a:endParaRPr lang="en-US" sz="3600" dirty="0" smtClean="0"/>
          </a:p>
          <a:p>
            <a:r>
              <a:rPr lang="en-US" sz="3600" dirty="0" smtClean="0"/>
              <a:t>Jewish people are </a:t>
            </a:r>
            <a:r>
              <a:rPr lang="en-US" sz="3600" dirty="0" smtClean="0"/>
              <a:t>still waiting for </a:t>
            </a:r>
            <a:r>
              <a:rPr lang="en-US" sz="3600" dirty="0" smtClean="0"/>
              <a:t>a Messiah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920842" y="2457584"/>
            <a:ext cx="415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9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222670" y="5379522"/>
            <a:ext cx="2648197" cy="8391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3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Christianity:  Teachings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Jesus of Nazareth was </a:t>
            </a:r>
            <a:r>
              <a:rPr lang="en-US" sz="3200" u="sng" dirty="0" smtClean="0"/>
              <a:t>Jewish</a:t>
            </a:r>
          </a:p>
          <a:p>
            <a:r>
              <a:rPr lang="en-US" sz="3200" dirty="0" smtClean="0"/>
              <a:t>Taught people:</a:t>
            </a:r>
          </a:p>
          <a:p>
            <a:pPr lvl="1"/>
            <a:r>
              <a:rPr lang="en-US" sz="3200" dirty="0"/>
              <a:t>Love </a:t>
            </a:r>
            <a:r>
              <a:rPr lang="en-US" sz="3200" u="sng" dirty="0"/>
              <a:t>God</a:t>
            </a:r>
          </a:p>
          <a:p>
            <a:pPr lvl="1"/>
            <a:r>
              <a:rPr lang="en-US" sz="3200" dirty="0"/>
              <a:t>Love </a:t>
            </a:r>
            <a:r>
              <a:rPr lang="en-US" sz="3200" u="sng" dirty="0"/>
              <a:t>each </a:t>
            </a:r>
            <a:r>
              <a:rPr lang="en-US" sz="3200" u="sng" dirty="0" smtClean="0"/>
              <a:t>other</a:t>
            </a:r>
          </a:p>
          <a:p>
            <a:r>
              <a:rPr lang="en-US" sz="3200" dirty="0" smtClean="0"/>
              <a:t>Went among the poor, sick, and needy</a:t>
            </a:r>
          </a:p>
          <a:p>
            <a:r>
              <a:rPr lang="en-US" sz="3200" dirty="0" smtClean="0"/>
              <a:t>Gathered followers (“</a:t>
            </a:r>
            <a:r>
              <a:rPr lang="en-US" sz="3200" u="sng" dirty="0" smtClean="0"/>
              <a:t>disciples</a:t>
            </a:r>
            <a:r>
              <a:rPr lang="en-US" sz="3200" dirty="0" smtClean="0"/>
              <a:t>” and “</a:t>
            </a:r>
            <a:r>
              <a:rPr lang="en-US" sz="3200" u="sng" dirty="0" smtClean="0"/>
              <a:t>apostles</a:t>
            </a:r>
            <a:r>
              <a:rPr lang="en-US" sz="3200" dirty="0" smtClean="0"/>
              <a:t>”)</a:t>
            </a:r>
          </a:p>
          <a:p>
            <a:pPr lvl="1"/>
            <a:r>
              <a:rPr lang="en-US" sz="3000" dirty="0" smtClean="0"/>
              <a:t>Peter and Paul = 2 most famous </a:t>
            </a:r>
            <a:r>
              <a:rPr lang="en-US" sz="3000" dirty="0" smtClean="0"/>
              <a:t>apostles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xmlns="" val="404800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Christianity: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Threat to the </a:t>
            </a:r>
            <a:r>
              <a:rPr lang="en-US" sz="3200" u="sng" dirty="0" smtClean="0"/>
              <a:t>Roman Empire</a:t>
            </a:r>
          </a:p>
          <a:p>
            <a:r>
              <a:rPr lang="en-US" sz="3200" dirty="0" smtClean="0"/>
              <a:t>Jesus was executed</a:t>
            </a:r>
          </a:p>
          <a:p>
            <a:r>
              <a:rPr lang="en-US" sz="3200" dirty="0" smtClean="0"/>
              <a:t>Christianity spread anyway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93839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64</TotalTime>
  <Words>104</Words>
  <Application>Microsoft Office PowerPoint</Application>
  <PresentationFormat>Custom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Vapor Trail</vt:lpstr>
      <vt:lpstr>Christianity: An Intro</vt:lpstr>
      <vt:lpstr>Christianity:  Origins</vt:lpstr>
      <vt:lpstr>Slide 3</vt:lpstr>
      <vt:lpstr>Christianity:  Teachings</vt:lpstr>
      <vt:lpstr>Christianity: Problems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Christianity: An Intro</dc:title>
  <dc:creator>slarson</dc:creator>
  <cp:lastModifiedBy>Gerald Larson</cp:lastModifiedBy>
  <cp:revision>11</cp:revision>
  <dcterms:created xsi:type="dcterms:W3CDTF">2014-10-14T12:47:57Z</dcterms:created>
  <dcterms:modified xsi:type="dcterms:W3CDTF">2015-08-01T00:59:18Z</dcterms:modified>
</cp:coreProperties>
</file>